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2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11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143500" type="screen16x9"/>
  <p:notesSz cx="6858000" cy="9144000"/>
  <p:embeddedFontLst>
    <p:embeddedFont>
      <p:font typeface="Amatic SC" pitchFamily="2" charset="-79"/>
      <p:regular r:id="rId59"/>
      <p:bold r:id="rId60"/>
    </p:embeddedFont>
    <p:embeddedFont>
      <p:font typeface="Inconsolata" pitchFamily="49" charset="77"/>
      <p:regular r:id="rId61"/>
      <p:bold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Roboto Light" panose="02000000000000000000" pitchFamily="2" charset="0"/>
      <p:regular r:id="rId67"/>
      <p:bold r:id="rId68"/>
      <p:italic r:id="rId69"/>
      <p:boldItalic r:id="rId70"/>
    </p:embeddedFont>
    <p:embeddedFont>
      <p:font typeface="Roboto Medium" panose="02000000000000000000" pitchFamily="2" charset="0"/>
      <p:regular r:id="rId71"/>
      <p:bold r:id="rId72"/>
      <p:italic r:id="rId73"/>
      <p:boldItalic r:id="rId74"/>
    </p:embeddedFont>
    <p:embeddedFont>
      <p:font typeface="Roboto Thin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F88DD6-A4AE-4DE7-B5EF-ECD48324CF82}">
  <a:tblStyle styleId="{FEF88DD6-A4AE-4DE7-B5EF-ECD48324CF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>
      <p:cViewPr varScale="1">
        <p:scale>
          <a:sx n="120" d="100"/>
          <a:sy n="120" d="100"/>
        </p:scale>
        <p:origin x="200" y="816"/>
      </p:cViewPr>
      <p:guideLst>
        <p:guide pos="39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831362597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4831362597_2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4ee4230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4ee4230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5533a6018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5533a6018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4ee42309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4ee423090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ee42309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ee42309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54ee423090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54ee423090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54ee42309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54ee42309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4ee42309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4ee42309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4ee423090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54ee423090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4ee4230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4ee42309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54ee423090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54ee423090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4ee42309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4ee42309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4ee423090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4ee423090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533a6018a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5533a6018a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54ee423090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54ee423090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54ee42309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54ee42309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4ee423090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4ee423090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54ee423090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54ee423090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4ee423090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4ee423090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4ee42309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4ee42309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4ee423090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4ee423090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549e60985d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549e60985d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4ee42309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4ee42309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49e6098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549e6098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54ee423090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54ee423090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4ee423090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4ee423090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549e60985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549e60985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4ee42309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54ee42309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5533a601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5533a601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5467e30a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5467e30a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5467e30ab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5467e30ab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467e30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467e30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5533a6018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5533a6018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ee42309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ee42309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shutterstock_795217711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5533a601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5533a601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5533a60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5533a60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5533a6018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5533a6018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5467e30ab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5467e30ab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5467e30abf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5467e30abf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5467e30abf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5467e30abf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5467e30abf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5467e30abf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5467e30abf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5467e30abf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5467e30abf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5467e30abf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5467e30abf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5467e30abf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4ee42309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4ee42309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5467e30abf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5467e30abf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467e30abf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467e30abf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5467e30abf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5467e30abf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5467e30abf_1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5467e30abf_1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5533a6018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5533a6018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5467e30abf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5467e30abf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4ee42309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4ee42309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shutterstock_184763024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4ee42309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4ee42309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54ee42309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54ee42309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shutterstock_575384821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54ee42309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54ee42309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52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3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3.1</a:t>
            </a:r>
            <a:endParaRPr/>
          </a:p>
        </p:txBody>
      </p:sp>
      <p:sp>
        <p:nvSpPr>
          <p:cNvPr id="1040" name="Google Shape;1040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Partner 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big part of being a developer is learning on the fly!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b="1"/>
              <a:t>Instructions sent via Slack</a:t>
            </a:r>
            <a:endParaRPr sz="1800" b="1"/>
          </a:p>
        </p:txBody>
      </p:sp>
      <p:sp>
        <p:nvSpPr>
          <p:cNvPr id="1134" name="Google Shape;1134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35" name="Google Shape;1135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42" name="Google Shape;1142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Partner Activity: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3" name="Google Shape;1143;p6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66"/>
          <p:cNvSpPr txBox="1">
            <a:spLocks noGrp="1"/>
          </p:cNvSpPr>
          <p:nvPr>
            <p:ph type="subTitle" idx="1"/>
          </p:nvPr>
        </p:nvSpPr>
        <p:spPr>
          <a:xfrm>
            <a:off x="-12300" y="3385575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downloading code from Slack, make sure you choose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If you copy and paste directly from Slack, your code will not work!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6" name="Google Shape;11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5" y="32962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6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8" name="Google Shape;1148;p66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149" name="Google Shape;1149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0" name="Google Shape;1150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1" name="Google Shape;1151;p66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152" name="Google Shape;1152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3" name="Google Shape;1153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66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155" name="Google Shape;1155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6" name="Google Shape;1156;p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66"/>
          <p:cNvSpPr txBox="1">
            <a:spLocks noGrp="1"/>
          </p:cNvSpPr>
          <p:nvPr>
            <p:ph type="subTitle" idx="2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the file sent to you via Slack.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66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66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66"/>
          <p:cNvSpPr txBox="1">
            <a:spLocks noGrp="1"/>
          </p:cNvSpPr>
          <p:nvPr>
            <p:ph type="subTitle" idx="3"/>
          </p:nvPr>
        </p:nvSpPr>
        <p:spPr>
          <a:xfrm>
            <a:off x="-12300" y="1623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Google Shape;1161;p66"/>
          <p:cNvSpPr txBox="1">
            <a:spLocks noGrp="1"/>
          </p:cNvSpPr>
          <p:nvPr>
            <p:ph type="subTitle" idx="4"/>
          </p:nvPr>
        </p:nvSpPr>
        <p:spPr>
          <a:xfrm>
            <a:off x="0" y="23904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67" name="Google Shape;1167;p6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1168" name="Google Shape;1168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0B59-974C-D441-AC76-D59CF09A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dk1"/>
                </a:solidFill>
              </a:rPr>
              <a:t>What is NOT JavaScript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17FD1-E534-CC46-95B1-A5FA3765A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JavaScript </a:t>
            </a:r>
            <a:r>
              <a:rPr lang="en-US" dirty="0"/>
              <a:t>is NOT Java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B91BE-168E-0F47-B2E4-8791E239E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6154C5-6D88-8345-89EA-41D7E910CD5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2D1E8-F7D6-B740-A7E4-32BD4146B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94" y="1183050"/>
            <a:ext cx="2901599" cy="1627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34E33A-1585-9B45-B217-AAE978870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202" y="968132"/>
            <a:ext cx="2760473" cy="1914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7057F-A658-5045-B426-04D2137E5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816" y="2937398"/>
            <a:ext cx="2850368" cy="192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75" name="Google Shape;1175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1176" name="Google Shape;1176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1178" name="Google Shape;1178;p68"/>
          <p:cNvGraphicFramePr/>
          <p:nvPr/>
        </p:nvGraphicFramePr>
        <p:xfrm>
          <a:off x="453563" y="1499063"/>
          <a:ext cx="8236875" cy="32768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19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6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HTML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CSS</a:t>
                      </a:r>
                      <a:endParaRPr b="1"/>
                    </a:p>
                  </a:txBody>
                  <a:tcPr marL="137150" marR="91425" marT="91425" marB="91425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137150" marR="91425" marT="91425" marB="91425" anchor="b">
                    <a:solidFill>
                      <a:srgbClr val="2129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L="137150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L="137150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79" name="Google Shape;11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195" name="Google Shape;1195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96" name="Google Shape;1196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97" name="Google Shape;1197;p70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527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9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98" name="Google Shape;1198;p70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70"/>
          <p:cNvSpPr txBox="1">
            <a:spLocks noGrp="1"/>
          </p:cNvSpPr>
          <p:nvPr>
            <p:ph type="subTitle" idx="1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lang="en" sz="1800" i="1"/>
              <a:t>nouns</a:t>
            </a:r>
            <a:r>
              <a:rPr lang="en" sz="1800"/>
              <a:t> of programming</a:t>
            </a:r>
            <a:endParaRPr sz="1800"/>
          </a:p>
        </p:txBody>
      </p:sp>
      <p:sp>
        <p:nvSpPr>
          <p:cNvPr id="1200" name="Google Shape;1200;p70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0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70"/>
          <p:cNvSpPr txBox="1">
            <a:spLocks noGrp="1"/>
          </p:cNvSpPr>
          <p:nvPr>
            <p:ph type="subTitle" idx="2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Numbers, strings, Booleans, etc.</a:t>
            </a:r>
            <a:endParaRPr sz="1800"/>
          </a:p>
        </p:txBody>
      </p:sp>
      <p:sp>
        <p:nvSpPr>
          <p:cNvPr id="1203" name="Google Shape;1203;p70"/>
          <p:cNvSpPr txBox="1">
            <a:spLocks noGrp="1"/>
          </p:cNvSpPr>
          <p:nvPr>
            <p:ph type="subTitle" idx="3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Made up of a </a:t>
            </a:r>
            <a:r>
              <a:rPr lang="en" sz="1800" b="1"/>
              <a:t>name</a:t>
            </a:r>
            <a:r>
              <a:rPr lang="en" sz="1800"/>
              <a:t> and a </a:t>
            </a:r>
            <a:r>
              <a:rPr lang="en" sz="1800" b="1"/>
              <a:t>value</a:t>
            </a:r>
            <a:endParaRPr sz="1800"/>
          </a:p>
        </p:txBody>
      </p:sp>
      <p:pic>
        <p:nvPicPr>
          <p:cNvPr id="1204" name="Google Shape;1204;p7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7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70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213" name="Google Shape;1213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5" name="Google Shape;1215;p71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149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222" name="Google Shape;1222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24" name="Google Shape;1224;p72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149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8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sz="3200" i="1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(""), </a:t>
                      </a:r>
                      <a:b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Snow White is a string.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25" name="Google Shape;1225;p72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72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1046" name="Google Shape;1046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47" name="Google Shape;1047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Variables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Instructions sent via Slack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47" name="Google Shape;1247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1248" name="Google Shape;1248;p7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249" name="Google Shape;1249;p7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5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5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252" name="Google Shape;1252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7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255" name="Google Shape;1255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75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1258" name="Google Shape;1258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75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1261" name="Google Shape;1261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2" name="Google Shape;1262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3" name="Google Shape;1263;p75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/>
          </a:p>
        </p:txBody>
      </p:sp>
      <p:sp>
        <p:nvSpPr>
          <p:cNvPr id="1264" name="Google Shape;1264;p7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5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75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75"/>
          <p:cNvSpPr txBox="1">
            <a:spLocks noGrp="1"/>
          </p:cNvSpPr>
          <p:nvPr>
            <p:ph type="subTitle" idx="2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/>
          </a:p>
        </p:txBody>
      </p:sp>
      <p:sp>
        <p:nvSpPr>
          <p:cNvPr id="1268" name="Google Shape;1268;p75"/>
          <p:cNvSpPr txBox="1">
            <a:spLocks noGrp="1"/>
          </p:cNvSpPr>
          <p:nvPr>
            <p:ph type="subTitle" idx="3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/>
          </a:p>
        </p:txBody>
      </p:sp>
      <p:sp>
        <p:nvSpPr>
          <p:cNvPr id="1269" name="Google Shape;1269;p75"/>
          <p:cNvSpPr txBox="1">
            <a:spLocks noGrp="1"/>
          </p:cNvSpPr>
          <p:nvPr>
            <p:ph type="subTitle" idx="4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75" name="Google Shape;1275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81" name="Google Shape;1281;p7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1282" name="Google Shape;1282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289" name="Google Shape;1289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7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296" name="Google Shape;1296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1298" name="Google Shape;1298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1299" name="Google Shape;1299;p79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"Fox"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"Turtle"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"Teacher"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6" name="Google Shape;1306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307" name="Google Shape;1307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 it!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315" name="Google Shape;1315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Instructions sent via Slack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22" name="Google Shape;1322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8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  <p:sp>
        <p:nvSpPr>
          <p:cNvPr id="1329" name="Google Shape;1329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30" name="Google Shape;1330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Console Log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8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p8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8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334" name="Google Shape;1334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83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1337" name="Google Shape;133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83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1340" name="Google Shape;1340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1" name="Google Shape;1341;p8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83"/>
          <p:cNvSpPr txBox="1">
            <a:spLocks noGrp="1"/>
          </p:cNvSpPr>
          <p:nvPr>
            <p:ph type="subTitle" idx="1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lang="en" i="1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8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83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83"/>
          <p:cNvSpPr txBox="1">
            <a:spLocks noGrp="1"/>
          </p:cNvSpPr>
          <p:nvPr>
            <p:ph type="subTitle" idx="2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6" name="Google Shape;1346;p83"/>
          <p:cNvSpPr txBox="1">
            <a:spLocks noGrp="1"/>
          </p:cNvSpPr>
          <p:nvPr>
            <p:ph type="subTitle" idx="3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lang="en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47" name="Google Shape;1347;p83"/>
          <p:cNvGraphicFramePr/>
          <p:nvPr/>
        </p:nvGraphicFramePr>
        <p:xfrm>
          <a:off x="1403000" y="314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46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6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"Welcome: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"Pizzas cost $5 each"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"Your total is: $"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"Still Hungry: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53" name="Google Shape;1053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54" name="Google Shape;1054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1056" name="Google Shape;1056;p58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8"/>
          <p:cNvSpPr txBox="1">
            <a:spLocks noGrp="1"/>
          </p:cNvSpPr>
          <p:nvPr>
            <p:ph type="subTitle" idx="1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Definitions</a:t>
            </a:r>
            <a:endParaRPr sz="1800"/>
          </a:p>
        </p:txBody>
      </p:sp>
      <p:sp>
        <p:nvSpPr>
          <p:cNvPr id="1058" name="Google Shape;1058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8"/>
          <p:cNvSpPr txBox="1">
            <a:spLocks noGrp="1"/>
          </p:cNvSpPr>
          <p:nvPr>
            <p:ph type="subTitle" idx="2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1060" name="Google Shape;1060;p58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subTitle" idx="3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062" name="Google Shape;1062;p58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ubTitle" idx="4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064" name="Google Shape;1064;p58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ubTitle" idx="5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1066" name="Google Shape;1066;p58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6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Logging, alerting, prompting</a:t>
            </a:r>
            <a:endParaRPr/>
          </a:p>
        </p:txBody>
      </p:sp>
      <p:pic>
        <p:nvPicPr>
          <p:cNvPr id="1068" name="Google Shape;1068;p58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8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8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8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8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8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5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357" name="Google Shape;1357;p8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58" name="Google Shape;1358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365" name="Google Shape;1365;p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8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1" name="Google Shape;1371;p87"/>
          <p:cNvGraphicFramePr/>
          <p:nvPr/>
        </p:nvGraphicFramePr>
        <p:xfrm>
          <a:off x="369363" y="14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54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7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definitely rock!"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"The question is, do *you*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you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72" name="Google Shape;1372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73" name="Google Shape;137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1375" name="Google Shape;1375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useful for development and debugging.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87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1377" name="Google Shape;1377;p87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8" name="Google Shape;1378;p87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9" name="Google Shape;1379;p87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1380" name="Google Shape;1380;p87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1" name="Google Shape;1381;p87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2" name="Google Shape;1382;p87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3" name="Google Shape;1383;p87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4" name="Google Shape;1384;p87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1385" name="Google Shape;1385;p87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6" name="Google Shape;1386;p87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7" name="Google Shape;1387;p87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8" name="Google Shape;1388;p87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9" name="Google Shape;1389;p87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90" name="Google Shape;1390;p87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87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87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8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Instructions sent via Slack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399" name="Google Shape;1399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8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Alerts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6" name="Google Shape;1406;p8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408" name="Google Shape;1408;p8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/>
          </a:p>
        </p:txBody>
      </p:sp>
      <p:sp>
        <p:nvSpPr>
          <p:cNvPr id="1409" name="Google Shape;1409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1410" name="Google Shape;1410;p89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1" name="Google Shape;1411;p89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1412" name="Google Shape;1412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3" name="Google Shape;1413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89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1415" name="Google Shape;1415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6" name="Google Shape;1416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89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1418" name="Google Shape;1418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19" name="Google Shape;1419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89"/>
          <p:cNvSpPr txBox="1">
            <a:spLocks noGrp="1"/>
          </p:cNvSpPr>
          <p:nvPr>
            <p:ph type="subTitle" idx="1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1" name="Google Shape;1421;p89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89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89"/>
          <p:cNvSpPr txBox="1">
            <a:spLocks noGrp="1"/>
          </p:cNvSpPr>
          <p:nvPr>
            <p:ph type="subTitle" idx="2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4" name="Google Shape;1424;p89"/>
          <p:cNvSpPr txBox="1">
            <a:spLocks noGrp="1"/>
          </p:cNvSpPr>
          <p:nvPr>
            <p:ph type="subTitle" idx="3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430" name="Google Shape;1430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1436" name="Google Shape;1436;p9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437" name="Google Shape;1437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444" name="Google Shape;1444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9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451" name="Google Shape;1451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1453" name="Google Shape;1453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1454" name="Google Shape;1454;p93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JavaScript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0" name="Google Shape;108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550600" cy="1901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Prepare to become true coders! 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1" name="Google Shape;1081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82" name="Google Shape;1082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3" name="Google Shape;1083;p59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84" name="Google Shape;10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851" y="1220875"/>
            <a:ext cx="1799600" cy="25208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9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/>
          </a:p>
        </p:txBody>
      </p:sp>
      <p:sp>
        <p:nvSpPr>
          <p:cNvPr id="1460" name="Google Shape;1460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461" name="Google Shape;1461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9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468" name="Google Shape;1468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1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9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95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1" name="Google Shape;1471;p95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472" name="Google Shape;1472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95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475" name="Google Shape;1475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95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478" name="Google Shape;1478;p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95"/>
          <p:cNvSpPr txBox="1">
            <a:spLocks noGrp="1"/>
          </p:cNvSpPr>
          <p:nvPr>
            <p:ph type="subTitle" idx="1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1" name="Google Shape;1481;p95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95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95"/>
          <p:cNvSpPr txBox="1">
            <a:spLocks noGrp="1"/>
          </p:cNvSpPr>
          <p:nvPr>
            <p:ph type="subTitle" idx="2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4" name="Google Shape;1484;p95"/>
          <p:cNvSpPr txBox="1">
            <a:spLocks noGrp="1"/>
          </p:cNvSpPr>
          <p:nvPr>
            <p:ph type="subTitle" idx="3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5" name="Google Shape;1485;p95"/>
          <p:cNvSpPr txBox="1">
            <a:spLocks noGrp="1"/>
          </p:cNvSpPr>
          <p:nvPr>
            <p:ph type="subTitle" idx="4"/>
          </p:nvPr>
        </p:nvSpPr>
        <p:spPr>
          <a:xfrm>
            <a:off x="25" y="3003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i="1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6" name="Google Shape;148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75" y="28771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9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1493" name="Google Shape;1493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9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Instructions sent via Slack.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3000"/>
          </a:p>
        </p:txBody>
      </p:sp>
      <p:sp>
        <p:nvSpPr>
          <p:cNvPr id="1499" name="Google Shape;1499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500" name="Google Shape;1500;p9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9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509" name="Google Shape;1509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activity as a class.</a:t>
            </a:r>
            <a:endParaRPr/>
          </a:p>
        </p:txBody>
      </p:sp>
      <p:sp>
        <p:nvSpPr>
          <p:cNvPr id="1510" name="Google Shape;1510;p9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1511" name="Google Shape;1511;p98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98"/>
          <p:cNvSpPr txBox="1">
            <a:spLocks noGrp="1"/>
          </p:cNvSpPr>
          <p:nvPr>
            <p:ph type="subTitle" idx="1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Open the file sent to you in your code editor.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98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98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98"/>
          <p:cNvSpPr txBox="1">
            <a:spLocks noGrp="1"/>
          </p:cNvSpPr>
          <p:nvPr>
            <p:ph type="subTitle" idx="2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6" name="Google Shape;1516;p98"/>
          <p:cNvSpPr txBox="1">
            <a:spLocks noGrp="1"/>
          </p:cNvSpPr>
          <p:nvPr>
            <p:ph type="subTitle" idx="3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Then run the program to check if you are right. Note any that you got wrong and ask about it in class.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7" name="Google Shape;1517;p9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9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98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9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525" name="Google Shape;1525;p9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26" name="Google Shape;1526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1533" name="Google Shape;1533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534" name="Google Shape;1534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1536" name="Google Shape;1536;p100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1542" name="Google Shape;1542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543" name="Google Shape;1543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Array Name: </a:t>
            </a:r>
            <a:r>
              <a:rPr lang="en"/>
              <a:t> zooAnimals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array:</a:t>
            </a:r>
            <a:endParaRPr/>
          </a:p>
        </p:txBody>
      </p:sp>
      <p:graphicFrame>
        <p:nvGraphicFramePr>
          <p:cNvPr id="1545" name="Google Shape;1545;p101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205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sz="3200" i="1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sz="1800" i="1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46" name="Google Shape;1546;p101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840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1554" name="Google Shape;1554;p10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lang="en" sz="1300" i="1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6" name="Google Shape;1556;p102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02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2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9" name="Google Shape;1559;p102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0" name="Google Shape;1560;p10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0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0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3" name="Google Shape;1563;p102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64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6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"Tommy"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"Doug"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"Oblina"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569" name="Google Shape;1569;p1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1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1571" name="Google Shape;1571;p103"/>
          <p:cNvGraphicFramePr/>
          <p:nvPr/>
        </p:nvGraphicFramePr>
        <p:xfrm>
          <a:off x="526225" y="23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{FEF88DD6-A4AE-4DE7-B5EF-ECD48324CF82}</a:tableStyleId>
              </a:tblPr>
              <a:tblGrid>
                <a:gridCol w="821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i="1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0" marB="0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72" name="Google Shape;1572;p10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103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4" name="Google Shape;1574;p103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103"/>
          <p:cNvSpPr txBox="1">
            <a:spLocks noGrp="1"/>
          </p:cNvSpPr>
          <p:nvPr>
            <p:ph type="subTitle" idx="2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6" name="Google Shape;1576;p10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0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1090" name="Google Shape;1090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91" name="Google Shape;1091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583" name="Google Shape;1583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10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0" name="Google Shape;1590;p10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592" name="Google Shape;1592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lang="en" sz="2400" i="1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3" name="Google Shape;1593;p10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599" name="Google Shape;1599;p10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600" name="Google Shape;1600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07" name="Google Shape;1607;p10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#3</a:t>
            </a:r>
            <a:endParaRPr/>
          </a:p>
        </p:txBody>
      </p:sp>
      <p:sp>
        <p:nvSpPr>
          <p:cNvPr id="1608" name="Google Shape;1608;p10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0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14" name="Google Shape;1614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15" name="Google Shape;1615;p1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10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0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1622" name="Google Shape;1622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623" name="Google Shape;1623;p10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10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10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109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7" name="Google Shape;1627;p109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1628" name="Google Shape;1628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9" name="Google Shape;1629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0" name="Google Shape;1630;p109"/>
          <p:cNvSpPr txBox="1">
            <a:spLocks noGrp="1"/>
          </p:cNvSpPr>
          <p:nvPr>
            <p:ph type="subTitle" idx="1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array of your favorite bands.</a:t>
            </a:r>
            <a:endParaRPr sz="1600"/>
          </a:p>
        </p:txBody>
      </p:sp>
      <p:sp>
        <p:nvSpPr>
          <p:cNvPr id="1631" name="Google Shape;1631;p109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2" name="Google Shape;1632;p109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1633" name="Google Shape;1633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4" name="Google Shape;1634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5" name="Google Shape;1635;p109"/>
          <p:cNvSpPr txBox="1">
            <a:spLocks noGrp="1"/>
          </p:cNvSpPr>
          <p:nvPr>
            <p:ph type="subTitle" idx="2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1636" name="Google Shape;1636;p109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7" name="Google Shape;1637;p109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1638" name="Google Shape;1638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9" name="Google Shape;1639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0" name="Google Shape;1640;p109"/>
          <p:cNvSpPr txBox="1">
            <a:spLocks noGrp="1"/>
          </p:cNvSpPr>
          <p:nvPr>
            <p:ph type="subTitle" idx="3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1641" name="Google Shape;1641;p109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2" name="Google Shape;1642;p109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1643" name="Google Shape;1643;p10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4" name="Google Shape;1644;p10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5" name="Google Shape;1645;p109"/>
          <p:cNvSpPr txBox="1">
            <a:spLocks noGrp="1"/>
          </p:cNvSpPr>
          <p:nvPr>
            <p:ph type="subTitle" idx="4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1646" name="Google Shape;1646;p109"/>
          <p:cNvSpPr txBox="1">
            <a:spLocks noGrp="1"/>
          </p:cNvSpPr>
          <p:nvPr>
            <p:ph type="subTitle" idx="5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47" name="Google Shape;1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1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53" name="Google Shape;1653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654" name="Google Shape;1654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11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1098" name="Google Shape;1098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99" name="Google Shape;1099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0" name="Google Shape;11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2"/>
          <p:cNvSpPr txBox="1">
            <a:spLocks noGrp="1"/>
          </p:cNvSpPr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Take Notes!</a:t>
            </a:r>
            <a:endParaRPr/>
          </a:p>
        </p:txBody>
      </p:sp>
      <p:sp>
        <p:nvSpPr>
          <p:cNvPr id="1106" name="Google Shape;1106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07" name="Google Shape;1107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13" name="Google Shape;1113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4" name="Google Shape;11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3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63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 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1122" name="Google Shape;1122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tips: </a:t>
            </a:r>
            <a:endParaRPr/>
          </a:p>
        </p:txBody>
      </p:sp>
      <p:sp>
        <p:nvSpPr>
          <p:cNvPr id="1123" name="Google Shape;1123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24" name="Google Shape;1124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1126" name="Google Shape;1126;p6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 class activities at home. </a:t>
            </a:r>
            <a:endParaRPr sz="1800"/>
          </a:p>
        </p:txBody>
      </p:sp>
      <p:sp>
        <p:nvSpPr>
          <p:cNvPr id="1127" name="Google Shape;1127;p6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1128" name="Google Shape;1128;p6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1926</Words>
  <Application>Microsoft Macintosh PowerPoint</Application>
  <PresentationFormat>On-screen Show (16:9)</PresentationFormat>
  <Paragraphs>357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Roboto Light</vt:lpstr>
      <vt:lpstr>Amatic SC</vt:lpstr>
      <vt:lpstr>Arial</vt:lpstr>
      <vt:lpstr>Roboto Medium</vt:lpstr>
      <vt:lpstr>Inconsolata</vt:lpstr>
      <vt:lpstr>Roboto</vt:lpstr>
      <vt:lpstr>Roboto Thin</vt:lpstr>
      <vt:lpstr>Simple Light</vt:lpstr>
      <vt:lpstr>Lesson 3.1</vt:lpstr>
      <vt:lpstr>Today’s Class</vt:lpstr>
      <vt:lpstr>Class Objectives</vt:lpstr>
      <vt:lpstr>JavaScript</vt:lpstr>
      <vt:lpstr>How to Learn JavaScript</vt:lpstr>
      <vt:lpstr>Your Brain on JavaScript</vt:lpstr>
      <vt:lpstr>Time to Take Notes!</vt:lpstr>
      <vt:lpstr>PowerPoint Presentation</vt:lpstr>
      <vt:lpstr>Learning JavaScript</vt:lpstr>
      <vt:lpstr>Partner Activity:  Code Dissection  A big part of being a developer is learning on the fly! Instructions sent via Slack</vt:lpstr>
      <vt:lpstr>Partner Activity: Code Dissection </vt:lpstr>
      <vt:lpstr>What Is JavaScript?</vt:lpstr>
      <vt:lpstr>What is NOT JavaScript</vt:lpstr>
      <vt:lpstr>JavaScript Definition</vt:lpstr>
      <vt:lpstr>Variables</vt:lpstr>
      <vt:lpstr>Variables</vt:lpstr>
      <vt:lpstr>Variable Basics: Syntax  </vt:lpstr>
      <vt:lpstr>Variable Basics: Syntax  </vt:lpstr>
      <vt:lpstr>Variables</vt:lpstr>
      <vt:lpstr>10 minutes</vt:lpstr>
      <vt:lpstr>Activity: Variables </vt:lpstr>
      <vt:lpstr>PowerPoint Presentation</vt:lpstr>
      <vt:lpstr>Console Log</vt:lpstr>
      <vt:lpstr>Console Log</vt:lpstr>
      <vt:lpstr>Console.log</vt:lpstr>
      <vt:lpstr>How do you comfort a JavaScript bug?</vt:lpstr>
      <vt:lpstr>How do you comfort a JavaScript bug? You "console" it!</vt:lpstr>
      <vt:lpstr>Activity: Console Log Instructions sent via Slack  </vt:lpstr>
      <vt:lpstr>Suggested Time: 7 minutes</vt:lpstr>
      <vt:lpstr>PowerPoint Presentation</vt:lpstr>
      <vt:lpstr>Alerts, Prompts, Confirms</vt:lpstr>
      <vt:lpstr>Alerts, Prompts, Confirms</vt:lpstr>
      <vt:lpstr>Alerts, Prompts, Confirms</vt:lpstr>
      <vt:lpstr>Activity: Alerts Instructions sent via Slack  </vt:lpstr>
      <vt:lpstr>Activity: Alerts</vt:lpstr>
      <vt:lpstr>PowerPoint Presentation</vt:lpstr>
      <vt:lpstr>If/Else Statements</vt:lpstr>
      <vt:lpstr>Conditionals</vt:lpstr>
      <vt:lpstr>If/Else Statements Are Critical</vt:lpstr>
      <vt:lpstr>Partner Activity: If/Else Part 1 With a partner you will create a  website (from scratch) that asks  users if they eat steak.   </vt:lpstr>
      <vt:lpstr>Partner Activity: If/Else Part 1 </vt:lpstr>
      <vt:lpstr>PowerPoint Presentation</vt:lpstr>
      <vt:lpstr>Activity: If/Else Part 2 As a class, we will go through and predict what the result of a conditional statement will be. Instructions sent via Slack.   </vt:lpstr>
      <vt:lpstr>Activity: If/Else Part 2</vt:lpstr>
      <vt:lpstr>Arrays</vt:lpstr>
      <vt:lpstr>The Zoo Pen</vt:lpstr>
      <vt:lpstr>The Zoo Pen: Coded</vt:lpstr>
      <vt:lpstr>Arrays </vt:lpstr>
      <vt:lpstr>Arrays: Indices</vt:lpstr>
      <vt:lpstr>Arrays</vt:lpstr>
      <vt:lpstr>Partner Activity: Code Dissection</vt:lpstr>
      <vt:lpstr>Questions?</vt:lpstr>
      <vt:lpstr>Homework #3</vt:lpstr>
      <vt:lpstr>Challenge: Favorite Band Array In this challenge, you will create an  array of your favorite bands.</vt:lpstr>
      <vt:lpstr>Suggested Time: 15 minutes</vt:lpstr>
      <vt:lpstr>Challenge: Code Dissection (Re-examined) Re-examine the file sent to you at the start of class.  See if you can better understand how it works after having completed today’s class.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3.1</dc:title>
  <cp:lastModifiedBy>Danyal Khalid</cp:lastModifiedBy>
  <cp:revision>3</cp:revision>
  <dcterms:modified xsi:type="dcterms:W3CDTF">2020-03-08T21:50:44Z</dcterms:modified>
</cp:coreProperties>
</file>